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229333" y="908274"/>
            <a:ext cx="26853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SCF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#M30-010 / M30-011)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89836" y="5304141"/>
            <a:ext cx="414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SCF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51000"/>
            <a:ext cx="2292350" cy="355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36</cp:revision>
  <dcterms:created xsi:type="dcterms:W3CDTF">2011-09-08T13:23:55Z</dcterms:created>
  <dcterms:modified xsi:type="dcterms:W3CDTF">2015-03-23T12:11:38Z</dcterms:modified>
</cp:coreProperties>
</file>